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03" r:id="rId13"/>
    <p:sldId id="304" r:id="rId14"/>
    <p:sldId id="281" r:id="rId15"/>
    <p:sldId id="290" r:id="rId16"/>
    <p:sldId id="291" r:id="rId17"/>
    <p:sldId id="292" r:id="rId18"/>
    <p:sldId id="306" r:id="rId19"/>
    <p:sldId id="283" r:id="rId20"/>
    <p:sldId id="302" r:id="rId21"/>
    <p:sldId id="293" r:id="rId22"/>
    <p:sldId id="294" r:id="rId23"/>
    <p:sldId id="295" r:id="rId24"/>
    <p:sldId id="305" r:id="rId25"/>
    <p:sldId id="284" r:id="rId26"/>
    <p:sldId id="300" r:id="rId27"/>
    <p:sldId id="285" r:id="rId28"/>
    <p:sldId id="286" r:id="rId29"/>
    <p:sldId id="299" r:id="rId30"/>
    <p:sldId id="298" r:id="rId31"/>
    <p:sldId id="289" r:id="rId32"/>
    <p:sldId id="297" r:id="rId33"/>
    <p:sldId id="282" r:id="rId34"/>
    <p:sldId id="296" r:id="rId35"/>
    <p:sldId id="287" r:id="rId36"/>
    <p:sldId id="276" r:id="rId37"/>
    <p:sldId id="277" r:id="rId38"/>
    <p:sldId id="278" r:id="rId39"/>
    <p:sldId id="279" r:id="rId40"/>
  </p:sldIdLst>
  <p:sldSz cx="12192000" cy="6858000"/>
  <p:notesSz cx="6858000" cy="9144000"/>
  <p:embeddedFontLst>
    <p:embeddedFont>
      <p:font typeface="Bebas Neue" panose="020B0600000101010101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algun Gothic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i2DB8S99KZgPEELMZ1QewLmUM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1917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6cf0d2b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a46cf0d2b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6cf0d2b8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a46cf0d2b8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0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492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91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56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5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24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578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193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62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6cf0d2b8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a46cf0d2b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178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828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503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228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886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793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88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084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398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88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46cf0d2b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a46cf0d2b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1102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718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805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854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6cf0d2b8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a46cf0d2b8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223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46cf0d2b8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a46cf0d2b8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3841032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1a3841032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46cf0d2b8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a46cf0d2b8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a46cf0d2b8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a46cf0d2b8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46cf0d2b8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46cf0d2b8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46cf0d2b8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46cf0d2b8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6cf0d2b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a46cf0d2b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6cf0d2b8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a46cf0d2b8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46cf0d2b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a46cf0d2b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46cf0d2b8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46cf0d2b8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46cf0d2b8_2_6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a46cf0d2b8_2_6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1a46cf0d2b8_2_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a46cf0d2b8_2_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1a46cf0d2b8_2_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46cf0d2b8_2_1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a46cf0d2b8_2_1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95" name="Google Shape;95;g1a46cf0d2b8_2_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a46cf0d2b8_2_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a46cf0d2b8_2_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46cf0d2b8_2_18"/>
          <p:cNvSpPr txBox="1"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a46cf0d2b8_2_18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1a46cf0d2b8_2_1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a46cf0d2b8_2_1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a46cf0d2b8_2_1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46cf0d2b8_2_2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a46cf0d2b8_2_2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7" name="Google Shape;107;g1a46cf0d2b8_2_24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8" name="Google Shape;108;g1a46cf0d2b8_2_2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a46cf0d2b8_2_2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46cf0d2b8_2_2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46cf0d2b8_2_3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a46cf0d2b8_2_31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4" name="Google Shape;114;g1a46cf0d2b8_2_31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5" name="Google Shape;115;g1a46cf0d2b8_2_31"/>
          <p:cNvSpPr txBox="1">
            <a:spLocks noGrp="1"/>
          </p:cNvSpPr>
          <p:nvPr>
            <p:ph type="body" idx="3"/>
          </p:nvPr>
        </p:nvSpPr>
        <p:spPr>
          <a:xfrm>
            <a:off x="3096683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g1a46cf0d2b8_2_31"/>
          <p:cNvSpPr txBox="1">
            <a:spLocks noGrp="1"/>
          </p:cNvSpPr>
          <p:nvPr>
            <p:ph type="body" idx="4"/>
          </p:nvPr>
        </p:nvSpPr>
        <p:spPr>
          <a:xfrm>
            <a:off x="3096683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7" name="Google Shape;117;g1a46cf0d2b8_2_3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a46cf0d2b8_2_3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a46cf0d2b8_2_3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6cf0d2b8_2_4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a46cf0d2b8_2_4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a46cf0d2b8_2_4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a46cf0d2b8_2_4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6cf0d2b8_2_4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a46cf0d2b8_2_4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a46cf0d2b8_2_4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46cf0d2b8_2_49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a46cf0d2b8_2_49"/>
          <p:cNvSpPr txBox="1">
            <a:spLocks noGrp="1"/>
          </p:cNvSpPr>
          <p:nvPr>
            <p:ph type="body" idx="1"/>
          </p:nvPr>
        </p:nvSpPr>
        <p:spPr>
          <a:xfrm>
            <a:off x="2383367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132" name="Google Shape;132;g1a46cf0d2b8_2_49"/>
          <p:cNvSpPr txBox="1">
            <a:spLocks noGrp="1"/>
          </p:cNvSpPr>
          <p:nvPr>
            <p:ph type="body" idx="2"/>
          </p:nvPr>
        </p:nvSpPr>
        <p:spPr>
          <a:xfrm>
            <a:off x="304800" y="956733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33" name="Google Shape;133;g1a46cf0d2b8_2_4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a46cf0d2b8_2_4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a46cf0d2b8_2_4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6cf0d2b8_2_56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a46cf0d2b8_2_56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a46cf0d2b8_2_56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40" name="Google Shape;140;g1a46cf0d2b8_2_5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a46cf0d2b8_2_5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a46cf0d2b8_2_5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6cf0d2b8_2_6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a46cf0d2b8_2_63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46" name="Google Shape;146;g1a46cf0d2b8_2_6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a46cf0d2b8_2_6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a46cf0d2b8_2_6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46cf0d2b8_2_69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a46cf0d2b8_2_69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52" name="Google Shape;152;g1a46cf0d2b8_2_6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a46cf0d2b8_2_6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a46cf0d2b8_2_6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46cf0d2b8_2_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g1a46cf0d2b8_2_0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1a46cf0d2b8_2_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a46cf0d2b8_2_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a46cf0d2b8_2_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6cf0d2b8_2_75"/>
          <p:cNvSpPr txBox="1"/>
          <p:nvPr/>
        </p:nvSpPr>
        <p:spPr>
          <a:xfrm>
            <a:off x="2917481" y="2541809"/>
            <a:ext cx="6149743" cy="14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FUNDRINK</a:t>
            </a:r>
            <a:endParaRPr sz="900"/>
          </a:p>
        </p:txBody>
      </p:sp>
      <p:sp>
        <p:nvSpPr>
          <p:cNvPr id="160" name="Google Shape;160;g1a46cf0d2b8_2_75"/>
          <p:cNvSpPr txBox="1"/>
          <p:nvPr/>
        </p:nvSpPr>
        <p:spPr>
          <a:xfrm>
            <a:off x="5612312" y="3940854"/>
            <a:ext cx="3329672" cy="3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KOSTA 253기 강의환 김예준 정한민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a46cf0d2b8_2_75"/>
          <p:cNvSpPr txBox="1"/>
          <p:nvPr/>
        </p:nvSpPr>
        <p:spPr>
          <a:xfrm>
            <a:off x="3124776" y="2374376"/>
            <a:ext cx="3329672" cy="31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주류 전문 클라우드 펀딩 플랫폼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6cf0d2b8_2_184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 smtClean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r>
              <a:rPr lang="ko-KR" altLang="en-US" sz="2300" dirty="0" smtClean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a46cf0d2b8_2_184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레이아웃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a46cf0d2b8_2_184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a46cf0d2b8_2_184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a46cf0d2b8_2_184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a46cf0d2b8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a46cf0d2b8_2_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a46cf0d2b8_2_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a46cf0d2b8_2_1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11AD885-388B-4C6D-9166-7F0C6FF88A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02" y="1934261"/>
            <a:ext cx="1123064" cy="966617"/>
          </a:xfrm>
          <a:prstGeom prst="rect">
            <a:avLst/>
          </a:prstGeom>
        </p:spPr>
      </p:pic>
      <p:pic>
        <p:nvPicPr>
          <p:cNvPr id="19" name="Google Shape;441;g1a46cf0d2b8_2_2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6673" y="4967693"/>
            <a:ext cx="1257450" cy="85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42;g1a46cf0d2b8_2_2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7455" y="4802130"/>
            <a:ext cx="1189708" cy="118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43;g1a46cf0d2b8_2_2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06755" y="4054959"/>
            <a:ext cx="716623" cy="7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44;g1a46cf0d2b8_2_2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56313" y="2849200"/>
            <a:ext cx="1278047" cy="9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45;g1a46cf0d2b8_2_2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7703" y="2020908"/>
            <a:ext cx="1055391" cy="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46;g1a46cf0d2b8_2_2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66809" y="2015634"/>
            <a:ext cx="747693" cy="74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47;g1a46cf0d2b8_2_2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57455" y="3010091"/>
            <a:ext cx="671885" cy="6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448;g1a46cf0d2b8_2_212"/>
          <p:cNvSpPr txBox="1"/>
          <p:nvPr/>
        </p:nvSpPr>
        <p:spPr>
          <a:xfrm>
            <a:off x="3833380" y="2129869"/>
            <a:ext cx="2185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프론트 엔드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49;g1a46cf0d2b8_2_212"/>
          <p:cNvSpPr txBox="1"/>
          <p:nvPr/>
        </p:nvSpPr>
        <p:spPr>
          <a:xfrm>
            <a:off x="3991250" y="3111088"/>
            <a:ext cx="14638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 엔드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50;g1a46cf0d2b8_2_212"/>
          <p:cNvSpPr txBox="1"/>
          <p:nvPr/>
        </p:nvSpPr>
        <p:spPr>
          <a:xfrm>
            <a:off x="3991250" y="5135374"/>
            <a:ext cx="12808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인프라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51;g1a46cf0d2b8_2_212"/>
          <p:cNvSpPr txBox="1"/>
          <p:nvPr/>
        </p:nvSpPr>
        <p:spPr>
          <a:xfrm>
            <a:off x="4211563" y="4210221"/>
            <a:ext cx="8402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3" y="1599881"/>
            <a:ext cx="5720462" cy="50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599881"/>
            <a:ext cx="5395925" cy="50571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7820" r="7142" b="11410"/>
          <a:stretch/>
        </p:blipFill>
        <p:spPr>
          <a:xfrm>
            <a:off x="5808814" y="3315989"/>
            <a:ext cx="6076886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599881"/>
            <a:ext cx="5395925" cy="50571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14967" r="6178" b="11047"/>
          <a:stretch/>
        </p:blipFill>
        <p:spPr>
          <a:xfrm>
            <a:off x="5296766" y="3245311"/>
            <a:ext cx="7150902" cy="33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7"/>
          <a:stretch/>
        </p:blipFill>
        <p:spPr>
          <a:xfrm>
            <a:off x="3476292" y="1690095"/>
            <a:ext cx="5395925" cy="50571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11165" b="58806"/>
          <a:stretch/>
        </p:blipFill>
        <p:spPr>
          <a:xfrm>
            <a:off x="8914821" y="1736193"/>
            <a:ext cx="3066220" cy="597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21423" r="7575" b="11647"/>
          <a:stretch/>
        </p:blipFill>
        <p:spPr>
          <a:xfrm>
            <a:off x="8914821" y="2671482"/>
            <a:ext cx="3096748" cy="16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11165" b="58806"/>
          <a:stretch/>
        </p:blipFill>
        <p:spPr>
          <a:xfrm>
            <a:off x="8914821" y="1736193"/>
            <a:ext cx="3066220" cy="597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11257" r="7575" b="11647"/>
          <a:stretch/>
        </p:blipFill>
        <p:spPr>
          <a:xfrm>
            <a:off x="8914821" y="2420548"/>
            <a:ext cx="3096748" cy="19029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5898" r="3804" b="8975"/>
          <a:stretch/>
        </p:blipFill>
        <p:spPr>
          <a:xfrm>
            <a:off x="3771210" y="1690095"/>
            <a:ext cx="4964500" cy="48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8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err="1" smtClean="0">
                <a:ea typeface="Calibri"/>
              </a:rPr>
              <a:t>메인화면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40"/>
          <a:stretch/>
        </p:blipFill>
        <p:spPr>
          <a:xfrm>
            <a:off x="3658418" y="1753344"/>
            <a:ext cx="8061215" cy="15521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08"/>
          <a:stretch/>
        </p:blipFill>
        <p:spPr>
          <a:xfrm>
            <a:off x="3585479" y="3402345"/>
            <a:ext cx="8134154" cy="13497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t="20916" r="6858" b="24082"/>
          <a:stretch/>
        </p:blipFill>
        <p:spPr>
          <a:xfrm>
            <a:off x="3786917" y="4271789"/>
            <a:ext cx="3865639" cy="23149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25101" r="10734" b="16673"/>
          <a:stretch/>
        </p:blipFill>
        <p:spPr>
          <a:xfrm>
            <a:off x="7745691" y="4943936"/>
            <a:ext cx="3350660" cy="16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0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14967" r="6178" b="11047"/>
          <a:stretch/>
        </p:blipFill>
        <p:spPr>
          <a:xfrm>
            <a:off x="5503985" y="3128239"/>
            <a:ext cx="7150902" cy="33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8"/>
          <a:stretch/>
        </p:blipFill>
        <p:spPr>
          <a:xfrm>
            <a:off x="3585478" y="1690095"/>
            <a:ext cx="7659883" cy="477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t="28728" r="7764" b="17171"/>
          <a:stretch/>
        </p:blipFill>
        <p:spPr>
          <a:xfrm>
            <a:off x="4433779" y="4385422"/>
            <a:ext cx="7889819" cy="21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9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a46cf0d2b8_2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443" y="1458459"/>
            <a:ext cx="595403" cy="276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a46cf0d2b8_2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900" y="1262117"/>
            <a:ext cx="2909443" cy="121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a46cf0d2b8_2_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9518" y="1707410"/>
            <a:ext cx="1162225" cy="3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a46cf0d2b8_2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9518" y="2396566"/>
            <a:ext cx="1155877" cy="3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a46cf0d2b8_2_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9518" y="3085715"/>
            <a:ext cx="1155877" cy="3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a46cf0d2b8_2_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518" y="3774871"/>
            <a:ext cx="486657" cy="32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a46cf0d2b8_2_8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81694" y="2403403"/>
            <a:ext cx="2550725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a46cf0d2b8_2_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796149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0" b="63235"/>
          <a:stretch/>
        </p:blipFill>
        <p:spPr>
          <a:xfrm>
            <a:off x="3585479" y="1793548"/>
            <a:ext cx="8201171" cy="45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2" b="48333"/>
          <a:stretch/>
        </p:blipFill>
        <p:spPr>
          <a:xfrm>
            <a:off x="3842766" y="1793548"/>
            <a:ext cx="7578442" cy="37649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t="80982" r="7219" b="5512"/>
          <a:stretch/>
        </p:blipFill>
        <p:spPr>
          <a:xfrm>
            <a:off x="5474778" y="5061841"/>
            <a:ext cx="6587977" cy="11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5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0" b="41215"/>
          <a:stretch/>
        </p:blipFill>
        <p:spPr>
          <a:xfrm>
            <a:off x="3618035" y="1599881"/>
            <a:ext cx="7493860" cy="54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6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상품페이지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0" b="41215"/>
          <a:stretch/>
        </p:blipFill>
        <p:spPr>
          <a:xfrm>
            <a:off x="3618035" y="1599881"/>
            <a:ext cx="7493860" cy="54224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t="9151" r="7219" b="19391"/>
          <a:stretch/>
        </p:blipFill>
        <p:spPr>
          <a:xfrm>
            <a:off x="7497008" y="2487814"/>
            <a:ext cx="4259409" cy="40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5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lvl="0"/>
            <a:r>
              <a:rPr lang="ko-KR" altLang="en-US" sz="3900" dirty="0" smtClean="0">
                <a:ea typeface="Calibri"/>
              </a:rPr>
              <a:t>쇼핑 카트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0"/>
          <a:stretch/>
        </p:blipFill>
        <p:spPr>
          <a:xfrm>
            <a:off x="3666971" y="1599881"/>
            <a:ext cx="7202004" cy="45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로그인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6255" r="24984" b="9754"/>
          <a:stretch/>
        </p:blipFill>
        <p:spPr>
          <a:xfrm>
            <a:off x="3774750" y="1994071"/>
            <a:ext cx="4255477" cy="3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로그인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6255" r="24984" b="9754"/>
          <a:stretch/>
        </p:blipFill>
        <p:spPr>
          <a:xfrm>
            <a:off x="3774750" y="1994071"/>
            <a:ext cx="4255477" cy="34641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t="12535" r="4329" b="7776"/>
          <a:stretch/>
        </p:blipFill>
        <p:spPr>
          <a:xfrm>
            <a:off x="6445800" y="1599881"/>
            <a:ext cx="5828521" cy="54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35" y="1599881"/>
            <a:ext cx="4755931" cy="49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35" y="1599881"/>
            <a:ext cx="4755931" cy="49822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9488" r="52709" b="6667"/>
          <a:stretch/>
        </p:blipFill>
        <p:spPr>
          <a:xfrm>
            <a:off x="6365631" y="1599881"/>
            <a:ext cx="5552625" cy="50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18802" r="26658" b="10833"/>
          <a:stretch/>
        </p:blipFill>
        <p:spPr>
          <a:xfrm>
            <a:off x="3576792" y="1641737"/>
            <a:ext cx="5776546" cy="36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46cf0d2b8_2_93"/>
          <p:cNvSpPr txBox="1"/>
          <p:nvPr/>
        </p:nvSpPr>
        <p:spPr>
          <a:xfrm>
            <a:off x="1237039" y="2240059"/>
            <a:ext cx="3358920" cy="417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a46cf0d2b8_2_93"/>
          <p:cNvSpPr txBox="1"/>
          <p:nvPr/>
        </p:nvSpPr>
        <p:spPr>
          <a:xfrm>
            <a:off x="4000914" y="3080983"/>
            <a:ext cx="3442991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a46cf0d2b8_2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46cf0d2b8_2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a46cf0d2b8_2_93"/>
          <p:cNvSpPr txBox="1"/>
          <p:nvPr/>
        </p:nvSpPr>
        <p:spPr>
          <a:xfrm>
            <a:off x="7670800" y="2977665"/>
            <a:ext cx="3941366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 개발배경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회원가입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18802" r="26658" b="10833"/>
          <a:stretch/>
        </p:blipFill>
        <p:spPr>
          <a:xfrm>
            <a:off x="3576792" y="1641737"/>
            <a:ext cx="5776546" cy="36839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5775" r="3061" b="10344"/>
          <a:stretch/>
        </p:blipFill>
        <p:spPr>
          <a:xfrm>
            <a:off x="3666971" y="3780692"/>
            <a:ext cx="8460173" cy="28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9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5"/>
          <a:stretch/>
        </p:blipFill>
        <p:spPr>
          <a:xfrm>
            <a:off x="3788944" y="1793548"/>
            <a:ext cx="5474216" cy="49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7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5"/>
          <a:stretch/>
        </p:blipFill>
        <p:spPr>
          <a:xfrm>
            <a:off x="3788944" y="1793548"/>
            <a:ext cx="4572542" cy="49101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7095" r="66034" b="8708"/>
          <a:stretch/>
        </p:blipFill>
        <p:spPr>
          <a:xfrm>
            <a:off x="6655778" y="3369712"/>
            <a:ext cx="6093435" cy="32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주문내역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3476292" y="1571116"/>
            <a:ext cx="5810896" cy="47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71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6cf0d2b8_2_198"/>
          <p:cNvSpPr txBox="1"/>
          <p:nvPr/>
        </p:nvSpPr>
        <p:spPr>
          <a:xfrm>
            <a:off x="3666971" y="715739"/>
            <a:ext cx="5596189" cy="66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900" dirty="0" smtClean="0">
                <a:ea typeface="Calibri"/>
              </a:rPr>
              <a:t>주문내역 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a46cf0d2b8_2_198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a46cf0d2b8_2_198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a46cf0d2b8_2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46cf0d2b8_2_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6cf0d2b8_2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a46cf0d2b8_2_1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a46cf0d2b8_2_198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</a:t>
            </a:r>
            <a:r>
              <a:rPr lang="ko-KR" alt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 스택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a46cf0d2b8_2_198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dirty="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2-2 </a:t>
            </a:r>
            <a:r>
              <a:rPr lang="ko-KR" altLang="en-US" sz="2300" dirty="0" smtClean="0">
                <a:solidFill>
                  <a:srgbClr val="3F5FFF"/>
                </a:solidFill>
              </a:rPr>
              <a:t>상세페이지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2"/>
          <a:stretch/>
        </p:blipFill>
        <p:spPr>
          <a:xfrm>
            <a:off x="3476292" y="1571116"/>
            <a:ext cx="5810896" cy="4714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25328" r="5529" b="17383"/>
          <a:stretch/>
        </p:blipFill>
        <p:spPr>
          <a:xfrm>
            <a:off x="6400647" y="3279532"/>
            <a:ext cx="5619017" cy="2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1a46cf0d2b8_2_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501" y="1941701"/>
            <a:ext cx="3064460" cy="32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a46cf0d2b8_2_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1284" y="3030097"/>
            <a:ext cx="2355823" cy="63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a46cf0d2b8_2_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a46cf0d2b8_2_2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3841032fe_0_0"/>
          <p:cNvSpPr txBox="1"/>
          <p:nvPr/>
        </p:nvSpPr>
        <p:spPr>
          <a:xfrm>
            <a:off x="3666971" y="715739"/>
            <a:ext cx="5596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a3841032fe_0_0"/>
          <p:cNvSpPr txBox="1"/>
          <p:nvPr/>
        </p:nvSpPr>
        <p:spPr>
          <a:xfrm>
            <a:off x="1289275" y="1015109"/>
            <a:ext cx="207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a3841032fe_0_0"/>
          <p:cNvSpPr txBox="1"/>
          <p:nvPr/>
        </p:nvSpPr>
        <p:spPr>
          <a:xfrm>
            <a:off x="373763" y="519647"/>
            <a:ext cx="133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1a3841032f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a3841032f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3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a3841032fe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8" cy="20897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a3841032fe_0_0"/>
          <p:cNvSpPr txBox="1"/>
          <p:nvPr/>
        </p:nvSpPr>
        <p:spPr>
          <a:xfrm>
            <a:off x="9219648" y="5501281"/>
            <a:ext cx="192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a3841032f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25" y="1802125"/>
            <a:ext cx="11603476" cy="48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46cf0d2b8_2_244"/>
          <p:cNvSpPr txBox="1"/>
          <p:nvPr/>
        </p:nvSpPr>
        <p:spPr>
          <a:xfrm>
            <a:off x="3666971" y="715739"/>
            <a:ext cx="5596189" cy="67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a46cf0d2b8_2_244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a46cf0d2b8_2_244"/>
          <p:cNvSpPr txBox="1"/>
          <p:nvPr/>
        </p:nvSpPr>
        <p:spPr>
          <a:xfrm>
            <a:off x="373763" y="519647"/>
            <a:ext cx="1333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46cf0d2b8_2_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a46cf0d2b8_2_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a46cf0d2b8_2_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a46cf0d2b8_2_244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1a46cf0d2b8_2_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25" y="1797050"/>
            <a:ext cx="11636927" cy="48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1a46cf0d2b8_2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7308" y="4612357"/>
            <a:ext cx="791585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a46cf0d2b8_2_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4009" y="1720855"/>
            <a:ext cx="9063400" cy="34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a46cf0d2b8_2_2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4362" y="6009366"/>
            <a:ext cx="2381261" cy="35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a46cf0d2b8_2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7308" y="2174460"/>
            <a:ext cx="7915859" cy="20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46cf0d2b8_2_101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a46cf0d2b8_2_101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a46cf0d2b8_2_101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a46cf0d2b8_2_101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a46cf0d2b8_2_101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a46cf0d2b8_2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a46cf0d2b8_2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a46cf0d2b8_2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a46cf0d2b8_2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a46cf0d2b8_2_101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1a46cf0d2b8_2_1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46094" y="1690095"/>
            <a:ext cx="5317067" cy="491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6cf0d2b8_2_115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a46cf0d2b8_2_115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a46cf0d2b8_2_115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a46cf0d2b8_2_115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a46cf0d2b8_2_115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a46cf0d2b8_2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a46cf0d2b8_2_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a46cf0d2b8_2_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a46cf0d2b8_2_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a46cf0d2b8_2_115"/>
          <p:cNvSpPr txBox="1"/>
          <p:nvPr/>
        </p:nvSpPr>
        <p:spPr>
          <a:xfrm>
            <a:off x="9219648" y="5501281"/>
            <a:ext cx="192795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이곳에 텍스트를 입력해주세요. 내용을 이곳에 입력하여 주세요.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a46cf0d2b8_2_1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9427" y="2456997"/>
            <a:ext cx="38100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a46cf0d2b8_2_1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39965" y="2172045"/>
            <a:ext cx="2487316" cy="310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46cf0d2b8_2_130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a46cf0d2b8_2_130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a46cf0d2b8_2_130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a46cf0d2b8_2_130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a46cf0d2b8_2_130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a46cf0d2b8_2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a46cf0d2b8_2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46cf0d2b8_2_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a46cf0d2b8_2_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a46cf0d2b8_2_130"/>
          <p:cNvPicPr preferRelativeResize="0"/>
          <p:nvPr/>
        </p:nvPicPr>
        <p:blipFill rotWithShape="1">
          <a:blip r:embed="rId7">
            <a:alphaModFix/>
          </a:blip>
          <a:srcRect t="9666" r="1173" b="529"/>
          <a:stretch/>
        </p:blipFill>
        <p:spPr>
          <a:xfrm>
            <a:off x="3842766" y="2036369"/>
            <a:ext cx="7704000" cy="3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6cf0d2b8_2_143"/>
          <p:cNvSpPr txBox="1"/>
          <p:nvPr/>
        </p:nvSpPr>
        <p:spPr>
          <a:xfrm>
            <a:off x="392810" y="2036369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1-1 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a46cf0d2b8_2_143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a46cf0d2b8_2_143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a46cf0d2b8_2_143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a46cf0d2b8_2_143"/>
          <p:cNvSpPr txBox="1"/>
          <p:nvPr/>
        </p:nvSpPr>
        <p:spPr>
          <a:xfrm>
            <a:off x="392810" y="2713179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a46cf0d2b8_2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a46cf0d2b8_2_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a46cf0d2b8_2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a46cf0d2b8_2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a46cf0d2b8_2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0" y="4396979"/>
            <a:ext cx="2189713" cy="21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a46cf0d2b8_2_143"/>
          <p:cNvSpPr/>
          <p:nvPr/>
        </p:nvSpPr>
        <p:spPr>
          <a:xfrm>
            <a:off x="4775200" y="1850975"/>
            <a:ext cx="6449847" cy="240151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전통주가 아닌 중소 규모 양조장들의 시작을 돕는 방법은 없을까?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46cf0d2b8_2_157"/>
          <p:cNvSpPr txBox="1"/>
          <p:nvPr/>
        </p:nvSpPr>
        <p:spPr>
          <a:xfrm>
            <a:off x="3666971" y="715739"/>
            <a:ext cx="559618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a46cf0d2b8_2_157"/>
          <p:cNvSpPr txBox="1"/>
          <p:nvPr/>
        </p:nvSpPr>
        <p:spPr>
          <a:xfrm>
            <a:off x="1289275" y="1015109"/>
            <a:ext cx="2073043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a46cf0d2b8_2_157"/>
          <p:cNvSpPr txBox="1"/>
          <p:nvPr/>
        </p:nvSpPr>
        <p:spPr>
          <a:xfrm>
            <a:off x="373763" y="519647"/>
            <a:ext cx="1333517" cy="149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a46cf0d2b8_2_157"/>
          <p:cNvSpPr txBox="1"/>
          <p:nvPr/>
        </p:nvSpPr>
        <p:spPr>
          <a:xfrm>
            <a:off x="392810" y="2081994"/>
            <a:ext cx="35239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 개발 동기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a46cf0d2b8_2_157"/>
          <p:cNvSpPr txBox="1"/>
          <p:nvPr/>
        </p:nvSpPr>
        <p:spPr>
          <a:xfrm>
            <a:off x="392810" y="2642585"/>
            <a:ext cx="326560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3F5FFF"/>
                </a:solidFill>
                <a:latin typeface="Arial"/>
                <a:ea typeface="Arial"/>
                <a:cs typeface="Arial"/>
                <a:sym typeface="Arial"/>
              </a:rPr>
              <a:t>1-2 기획의도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a46cf0d2b8_2_157"/>
          <p:cNvSpPr txBox="1"/>
          <p:nvPr/>
        </p:nvSpPr>
        <p:spPr>
          <a:xfrm>
            <a:off x="4261049" y="2731025"/>
            <a:ext cx="728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양조장의 주류를 한곳에서 펀딩과 구매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1a46cf0d2b8_2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5479" y="1571116"/>
            <a:ext cx="8300221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a46cf0d2b8_2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2229" y="426436"/>
            <a:ext cx="8346924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a46cf0d2b8_2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36" y="1481123"/>
            <a:ext cx="2938339" cy="20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a46cf0d2b8_2_1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328691" y="3481696"/>
            <a:ext cx="6181227" cy="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a46cf0d2b8_2_1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7200" y="3833823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a46cf0d2b8_2_1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9507" y="3844474"/>
            <a:ext cx="1556461" cy="155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a46cf0d2b8_2_1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90000" y="3866084"/>
            <a:ext cx="1491739" cy="149173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a46cf0d2b8_2_157"/>
          <p:cNvSpPr/>
          <p:nvPr/>
        </p:nvSpPr>
        <p:spPr>
          <a:xfrm>
            <a:off x="4622800" y="3581304"/>
            <a:ext cx="5758939" cy="2082800"/>
          </a:xfrm>
          <a:prstGeom prst="rect">
            <a:avLst/>
          </a:prstGeom>
          <a:noFill/>
          <a:ln w="539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g1a46cf0d2b8_2_157"/>
          <p:cNvCxnSpPr/>
          <p:nvPr/>
        </p:nvCxnSpPr>
        <p:spPr>
          <a:xfrm>
            <a:off x="6705600" y="3835400"/>
            <a:ext cx="0" cy="1534851"/>
          </a:xfrm>
          <a:prstGeom prst="straightConnector1">
            <a:avLst/>
          </a:prstGeom>
          <a:noFill/>
          <a:ln w="317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g1a46cf0d2b8_2_157"/>
          <p:cNvCxnSpPr/>
          <p:nvPr/>
        </p:nvCxnSpPr>
        <p:spPr>
          <a:xfrm>
            <a:off x="8686800" y="3822972"/>
            <a:ext cx="0" cy="1534851"/>
          </a:xfrm>
          <a:prstGeom prst="straightConnector1">
            <a:avLst/>
          </a:prstGeom>
          <a:noFill/>
          <a:ln w="317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a46cf0d2b8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501" y="1941701"/>
            <a:ext cx="3064460" cy="32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a46cf0d2b8_2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1284" y="3030097"/>
            <a:ext cx="2349474" cy="63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46cf0d2b8_2_1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3302929" y="3404579"/>
            <a:ext cx="1902239" cy="3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46cf0d2b8_2_1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211931" y="3515025"/>
            <a:ext cx="1905119" cy="8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46cf0d2b8_2_1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0159" y="2834642"/>
            <a:ext cx="1469064" cy="113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359</Words>
  <Application>Microsoft Office PowerPoint</Application>
  <PresentationFormat>와이드스크린</PresentationFormat>
  <Paragraphs>173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Bebas Neue</vt:lpstr>
      <vt:lpstr>Calibri</vt:lpstr>
      <vt:lpstr>Malgun Gothic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한민</cp:lastModifiedBy>
  <cp:revision>11</cp:revision>
  <dcterms:created xsi:type="dcterms:W3CDTF">2020-05-05T05:08:13Z</dcterms:created>
  <dcterms:modified xsi:type="dcterms:W3CDTF">2022-12-26T21:57:57Z</dcterms:modified>
</cp:coreProperties>
</file>